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50"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EDFA2C07-5564-457A-A344-0187625CCFE1}" type="datetimeFigureOut">
              <a:rPr lang="en-US" smtClean="0"/>
              <a:t>5/26/2024</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555772B9-69D7-4C7F-B60A-D1E60D4F783D}"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246468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DFA2C07-5564-457A-A344-0187625CCFE1}" type="datetimeFigureOut">
              <a:rPr lang="en-US" smtClean="0"/>
              <a:t>5/26/2024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5772B9-69D7-4C7F-B60A-D1E60D4F783D}" type="slidenum">
              <a:rPr lang="en-US" smtClean="0"/>
              <a:t>‹#›</a:t>
            </a:fld>
            <a:endParaRPr lang="en-US"/>
          </a:p>
        </p:txBody>
      </p:sp>
    </p:spTree>
    <p:extLst>
      <p:ext uri="{BB962C8B-B14F-4D97-AF65-F5344CB8AC3E}">
        <p14:creationId xmlns:p14="http://schemas.microsoft.com/office/powerpoint/2010/main" val="31790928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FA2C07-5564-457A-A344-0187625CCFE1}" type="datetimeFigureOut">
              <a:rPr lang="en-US" smtClean="0"/>
              <a:t>5/26/2024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5772B9-69D7-4C7F-B60A-D1E60D4F783D}"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368615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FA2C07-5564-457A-A344-0187625CCFE1}" type="datetimeFigureOut">
              <a:rPr lang="en-US" smtClean="0"/>
              <a:t>5/26/2024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5772B9-69D7-4C7F-B60A-D1E60D4F783D}"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131943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FA2C07-5564-457A-A344-0187625CCFE1}" type="datetimeFigureOut">
              <a:rPr lang="en-US" smtClean="0"/>
              <a:t>5/26/2024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5772B9-69D7-4C7F-B60A-D1E60D4F783D}" type="slidenum">
              <a:rPr lang="en-US" smtClean="0"/>
              <a:t>‹#›</a:t>
            </a:fld>
            <a:endParaRPr lang="en-US"/>
          </a:p>
        </p:txBody>
      </p:sp>
    </p:spTree>
    <p:extLst>
      <p:ext uri="{BB962C8B-B14F-4D97-AF65-F5344CB8AC3E}">
        <p14:creationId xmlns:p14="http://schemas.microsoft.com/office/powerpoint/2010/main" val="17300648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FA2C07-5564-457A-A344-0187625CCFE1}" type="datetimeFigureOut">
              <a:rPr lang="en-US" smtClean="0"/>
              <a:t>5/26/2024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5772B9-69D7-4C7F-B60A-D1E60D4F783D}"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769151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FA2C07-5564-457A-A344-0187625CCFE1}" type="datetimeFigureOut">
              <a:rPr lang="en-US" smtClean="0"/>
              <a:t>5/26/2024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5772B9-69D7-4C7F-B60A-D1E60D4F783D}"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878000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FA2C07-5564-457A-A344-0187625CCFE1}" type="datetimeFigureOut">
              <a:rPr lang="en-US" smtClean="0"/>
              <a:t>5/26/2024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5772B9-69D7-4C7F-B60A-D1E60D4F783D}"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959660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FA2C07-5564-457A-A344-0187625CCFE1}" type="datetimeFigureOut">
              <a:rPr lang="en-US" smtClean="0"/>
              <a:t>5/26/2024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5772B9-69D7-4C7F-B60A-D1E60D4F783D}"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185479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201CC-B551-E542-5029-D2C1A1E159F7}"/>
              </a:ext>
            </a:extLst>
          </p:cNvPr>
          <p:cNvSpPr>
            <a:spLocks noGrp="1"/>
          </p:cNvSpPr>
          <p:nvPr>
            <p:ph type="title"/>
          </p:nvPr>
        </p:nvSpPr>
        <p:spPr/>
        <p:txBody>
          <a:bodyPr/>
          <a:lstStyle/>
          <a:p>
            <a:r>
              <a:rPr lang="en-US"/>
              <a:t>Click to edit Master title style</a:t>
            </a:r>
          </a:p>
        </p:txBody>
      </p:sp>
      <p:sp>
        <p:nvSpPr>
          <p:cNvPr id="3" name="Text Placeholder 2">
            <a:extLst>
              <a:ext uri="{FF2B5EF4-FFF2-40B4-BE49-F238E27FC236}">
                <a16:creationId xmlns:a16="http://schemas.microsoft.com/office/drawing/2014/main" id="{28EB9320-B385-8D3D-7789-83F437834737}"/>
              </a:ext>
            </a:extLst>
          </p:cNvPr>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D8FE40-3D66-0898-64A4-31862E0F38A9}"/>
              </a:ext>
            </a:extLst>
          </p:cNvPr>
          <p:cNvSpPr>
            <a:spLocks noGrp="1"/>
          </p:cNvSpPr>
          <p:nvPr>
            <p:ph type="dt" sz="half" idx="10"/>
          </p:nvPr>
        </p:nvSpPr>
        <p:spPr/>
        <p:txBody>
          <a:bodyPr/>
          <a:lstStyle/>
          <a:p>
            <a:fld id="{EDFA2C07-5564-457A-A344-0187625CCFE1}" type="datetimeFigureOut">
              <a:rPr lang="en-US" smtClean="0"/>
              <a:t>5/26/2024</a:t>
            </a:fld>
            <a:endParaRPr lang="en-US"/>
          </a:p>
        </p:txBody>
      </p:sp>
      <p:sp>
        <p:nvSpPr>
          <p:cNvPr id="5" name="Footer Placeholder 4">
            <a:extLst>
              <a:ext uri="{FF2B5EF4-FFF2-40B4-BE49-F238E27FC236}">
                <a16:creationId xmlns:a16="http://schemas.microsoft.com/office/drawing/2014/main" id="{A1A5F741-B849-0FE4-9749-D04164FB1D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638B3E-B349-809E-08D9-D54EE067E03E}"/>
              </a:ext>
            </a:extLst>
          </p:cNvPr>
          <p:cNvSpPr>
            <a:spLocks noGrp="1"/>
          </p:cNvSpPr>
          <p:nvPr>
            <p:ph type="sldNum" sz="quarter" idx="12"/>
          </p:nvPr>
        </p:nvSpPr>
        <p:spPr/>
        <p:txBody>
          <a:bodyPr/>
          <a:lstStyle/>
          <a:p>
            <a:fld id="{555772B9-69D7-4C7F-B60A-D1E60D4F783D}" type="slidenum">
              <a:rPr lang="en-US" smtClean="0"/>
              <a:t>‹#›</a:t>
            </a:fld>
            <a:endParaRPr lang="en-US"/>
          </a:p>
        </p:txBody>
      </p:sp>
    </p:spTree>
    <p:extLst>
      <p:ext uri="{BB962C8B-B14F-4D97-AF65-F5344CB8AC3E}">
        <p14:creationId xmlns:p14="http://schemas.microsoft.com/office/powerpoint/2010/main" val="17036930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FA2C07-5564-457A-A344-0187625CCFE1}" type="datetimeFigureOut">
              <a:rPr lang="en-US" smtClean="0"/>
              <a:t>5/26/2024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5772B9-69D7-4C7F-B60A-D1E60D4F783D}" type="slidenum">
              <a:rPr lang="en-US" smtClean="0"/>
              <a:t>‹#›</a:t>
            </a:fld>
            <a:endParaRPr lang="en-US"/>
          </a:p>
        </p:txBody>
      </p:sp>
    </p:spTree>
    <p:extLst>
      <p:ext uri="{BB962C8B-B14F-4D97-AF65-F5344CB8AC3E}">
        <p14:creationId xmlns:p14="http://schemas.microsoft.com/office/powerpoint/2010/main" val="3835191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FA2C07-5564-457A-A344-0187625CCFE1}" type="datetimeFigureOut">
              <a:rPr lang="en-US" smtClean="0"/>
              <a:t>5/26/2024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5772B9-69D7-4C7F-B60A-D1E60D4F783D}"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86543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DFA2C07-5564-457A-A344-0187625CCFE1}" type="datetimeFigureOut">
              <a:rPr lang="en-US" smtClean="0"/>
              <a:t>5/26/2024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5772B9-69D7-4C7F-B60A-D1E60D4F783D}" type="slidenum">
              <a:rPr lang="en-US" smtClean="0"/>
              <a:t>‹#›</a:t>
            </a:fld>
            <a:endParaRPr lang="en-US"/>
          </a:p>
        </p:txBody>
      </p:sp>
    </p:spTree>
    <p:extLst>
      <p:ext uri="{BB962C8B-B14F-4D97-AF65-F5344CB8AC3E}">
        <p14:creationId xmlns:p14="http://schemas.microsoft.com/office/powerpoint/2010/main" val="3937036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DFA2C07-5564-457A-A344-0187625CCFE1}" type="datetimeFigureOut">
              <a:rPr lang="en-US" smtClean="0"/>
              <a:t>5/26/2024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55772B9-69D7-4C7F-B60A-D1E60D4F783D}"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168263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DFA2C07-5564-457A-A344-0187625CCFE1}" type="datetimeFigureOut">
              <a:rPr lang="en-US" smtClean="0"/>
              <a:t>5/26/2024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55772B9-69D7-4C7F-B60A-D1E60D4F783D}"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66418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FA2C07-5564-457A-A344-0187625CCFE1}" type="datetimeFigureOut">
              <a:rPr lang="en-US" smtClean="0"/>
              <a:t>5/26/2024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55772B9-69D7-4C7F-B60A-D1E60D4F783D}" type="slidenum">
              <a:rPr lang="en-US" smtClean="0"/>
              <a:t>‹#›</a:t>
            </a:fld>
            <a:endParaRPr lang="en-US"/>
          </a:p>
        </p:txBody>
      </p:sp>
    </p:spTree>
    <p:extLst>
      <p:ext uri="{BB962C8B-B14F-4D97-AF65-F5344CB8AC3E}">
        <p14:creationId xmlns:p14="http://schemas.microsoft.com/office/powerpoint/2010/main" val="1759860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DFA2C07-5564-457A-A344-0187625CCFE1}" type="datetimeFigureOut">
              <a:rPr lang="en-US" smtClean="0"/>
              <a:t>5/26/2024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5772B9-69D7-4C7F-B60A-D1E60D4F783D}"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355811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DFA2C07-5564-457A-A344-0187625CCFE1}" type="datetimeFigureOut">
              <a:rPr lang="en-US" smtClean="0"/>
              <a:t>5/26/2024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5772B9-69D7-4C7F-B60A-D1E60D4F783D}" type="slidenum">
              <a:rPr lang="en-US" smtClean="0"/>
              <a:t>‹#›</a:t>
            </a:fld>
            <a:endParaRPr lang="en-US"/>
          </a:p>
        </p:txBody>
      </p:sp>
    </p:spTree>
    <p:extLst>
      <p:ext uri="{BB962C8B-B14F-4D97-AF65-F5344CB8AC3E}">
        <p14:creationId xmlns:p14="http://schemas.microsoft.com/office/powerpoint/2010/main" val="15844690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DFA2C07-5564-457A-A344-0187625CCFE1}" type="datetimeFigureOut">
              <a:rPr lang="en-US" smtClean="0"/>
              <a:t>5/26/2024</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55772B9-69D7-4C7F-B60A-D1E60D4F783D}" type="slidenum">
              <a:rPr lang="en-US" smtClean="0"/>
              <a:t>‹#›</a:t>
            </a:fld>
            <a:endParaRPr lang="en-US"/>
          </a:p>
        </p:txBody>
      </p:sp>
    </p:spTree>
    <p:extLst>
      <p:ext uri="{BB962C8B-B14F-4D97-AF65-F5344CB8AC3E}">
        <p14:creationId xmlns:p14="http://schemas.microsoft.com/office/powerpoint/2010/main" val="3097300608"/>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 id="2147483697" r:id="rId17"/>
    <p:sldLayoutId id="2147483698" r:id="rId18"/>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50163-02B4-1ABD-2064-B881507E2F33}"/>
              </a:ext>
            </a:extLst>
          </p:cNvPr>
          <p:cNvSpPr>
            <a:spLocks noGrp="1"/>
          </p:cNvSpPr>
          <p:nvPr>
            <p:ph type="ctrTitle"/>
          </p:nvPr>
        </p:nvSpPr>
        <p:spPr/>
        <p:txBody>
          <a:bodyPr/>
          <a:lstStyle/>
          <a:p>
            <a:r>
              <a:rPr lang="en-US"/>
              <a:t>Definitions of Keywords</a:t>
            </a:r>
          </a:p>
        </p:txBody>
      </p:sp>
      <p:sp>
        <p:nvSpPr>
          <p:cNvPr id="3" name="Subtitle 2">
            <a:extLst>
              <a:ext uri="{FF2B5EF4-FFF2-40B4-BE49-F238E27FC236}">
                <a16:creationId xmlns:a16="http://schemas.microsoft.com/office/drawing/2014/main" id="{5D80BB94-E851-293D-E8EE-DE2DC8C2E36E}"/>
              </a:ext>
            </a:extLst>
          </p:cNvPr>
          <p:cNvSpPr>
            <a:spLocks noGrp="1"/>
          </p:cNvSpPr>
          <p:nvPr>
            <p:ph type="subTitle" idx="1"/>
          </p:nvPr>
        </p:nvSpPr>
        <p:spPr/>
        <p:txBody>
          <a:bodyPr>
            <a:normAutofit lnSpcReduction="10000"/>
          </a:bodyPr>
          <a:lstStyle/>
          <a:p>
            <a:r>
              <a:rPr lang="en-US"/>
              <a:t>An Overview of Geological and Historical Terms</a:t>
            </a:r>
          </a:p>
          <a:p>
            <a:r>
              <a:rPr lang="en-US"/>
              <a:t>Your Name</a:t>
            </a:r>
          </a:p>
          <a:p>
            <a:r>
              <a:rPr lang="en-US"/>
              <a:t>Date</a:t>
            </a:r>
          </a:p>
        </p:txBody>
      </p:sp>
    </p:spTree>
    <p:extLst>
      <p:ext uri="{BB962C8B-B14F-4D97-AF65-F5344CB8AC3E}">
        <p14:creationId xmlns:p14="http://schemas.microsoft.com/office/powerpoint/2010/main" val="747582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2B637-FA6A-EAED-54E7-483B1D76BD0E}"/>
              </a:ext>
            </a:extLst>
          </p:cNvPr>
          <p:cNvSpPr>
            <a:spLocks noGrp="1"/>
          </p:cNvSpPr>
          <p:nvPr>
            <p:ph type="title"/>
          </p:nvPr>
        </p:nvSpPr>
        <p:spPr/>
        <p:txBody>
          <a:bodyPr/>
          <a:lstStyle/>
          <a:p>
            <a:r>
              <a:rPr lang="en-US"/>
              <a:t>Pervious Rocks</a:t>
            </a:r>
          </a:p>
        </p:txBody>
      </p:sp>
      <p:sp>
        <p:nvSpPr>
          <p:cNvPr id="3" name="Text Placeholder 2">
            <a:extLst>
              <a:ext uri="{FF2B5EF4-FFF2-40B4-BE49-F238E27FC236}">
                <a16:creationId xmlns:a16="http://schemas.microsoft.com/office/drawing/2014/main" id="{40028C76-E98B-BC66-44DB-DC39C36CE0CE}"/>
              </a:ext>
            </a:extLst>
          </p:cNvPr>
          <p:cNvSpPr>
            <a:spLocks noGrp="1"/>
          </p:cNvSpPr>
          <p:nvPr>
            <p:ph type="body" idx="1"/>
          </p:nvPr>
        </p:nvSpPr>
        <p:spPr/>
        <p:txBody>
          <a:bodyPr/>
          <a:lstStyle/>
          <a:p>
            <a:r>
              <a:rPr lang="en-US"/>
              <a:t>Pervious rocks are geological formations that allow water to pass through them easily. They are permeable and may include materials such as sandstone, gravel, or porous limestone. Pervious rocks play a crucial role in groundwater recharge and aquifer formation.</a:t>
            </a:r>
          </a:p>
        </p:txBody>
      </p:sp>
    </p:spTree>
    <p:extLst>
      <p:ext uri="{BB962C8B-B14F-4D97-AF65-F5344CB8AC3E}">
        <p14:creationId xmlns:p14="http://schemas.microsoft.com/office/powerpoint/2010/main" val="5066778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FA1E0-C69B-9642-87E1-B222C6F31D16}"/>
              </a:ext>
            </a:extLst>
          </p:cNvPr>
          <p:cNvSpPr>
            <a:spLocks noGrp="1"/>
          </p:cNvSpPr>
          <p:nvPr>
            <p:ph type="title"/>
          </p:nvPr>
        </p:nvSpPr>
        <p:spPr/>
        <p:txBody>
          <a:bodyPr/>
          <a:lstStyle/>
          <a:p>
            <a:r>
              <a:rPr lang="en-US"/>
              <a:t>Impervious Rocks</a:t>
            </a:r>
          </a:p>
        </p:txBody>
      </p:sp>
      <p:sp>
        <p:nvSpPr>
          <p:cNvPr id="3" name="Text Placeholder 2">
            <a:extLst>
              <a:ext uri="{FF2B5EF4-FFF2-40B4-BE49-F238E27FC236}">
                <a16:creationId xmlns:a16="http://schemas.microsoft.com/office/drawing/2014/main" id="{12C1C432-F1BD-BDC8-447A-038059152C5C}"/>
              </a:ext>
            </a:extLst>
          </p:cNvPr>
          <p:cNvSpPr>
            <a:spLocks noGrp="1"/>
          </p:cNvSpPr>
          <p:nvPr>
            <p:ph type="body" idx="1"/>
          </p:nvPr>
        </p:nvSpPr>
        <p:spPr/>
        <p:txBody>
          <a:bodyPr/>
          <a:lstStyle/>
          <a:p>
            <a:r>
              <a:rPr lang="en-US"/>
              <a:t>Impervious rocks are geological formations that do not allow water to pass through them easily. They are impermeable and may include materials such as clay, shale, or unfractured granite. Impervious rocks act as barriers to water flow, influencing groundwater movement and storage.</a:t>
            </a:r>
          </a:p>
        </p:txBody>
      </p:sp>
    </p:spTree>
    <p:extLst>
      <p:ext uri="{BB962C8B-B14F-4D97-AF65-F5344CB8AC3E}">
        <p14:creationId xmlns:p14="http://schemas.microsoft.com/office/powerpoint/2010/main" val="17258493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85A1B-58B1-13B5-173A-34F2A4B775A8}"/>
              </a:ext>
            </a:extLst>
          </p:cNvPr>
          <p:cNvSpPr>
            <a:spLocks noGrp="1"/>
          </p:cNvSpPr>
          <p:nvPr>
            <p:ph type="title"/>
          </p:nvPr>
        </p:nvSpPr>
        <p:spPr/>
        <p:txBody>
          <a:bodyPr/>
          <a:lstStyle/>
          <a:p>
            <a:r>
              <a:rPr lang="en-US"/>
              <a:t>Vegetation</a:t>
            </a:r>
          </a:p>
        </p:txBody>
      </p:sp>
      <p:sp>
        <p:nvSpPr>
          <p:cNvPr id="3" name="Text Placeholder 2">
            <a:extLst>
              <a:ext uri="{FF2B5EF4-FFF2-40B4-BE49-F238E27FC236}">
                <a16:creationId xmlns:a16="http://schemas.microsoft.com/office/drawing/2014/main" id="{F0C850D9-6E49-5A18-F7FF-518F35FFAA28}"/>
              </a:ext>
            </a:extLst>
          </p:cNvPr>
          <p:cNvSpPr>
            <a:spLocks noGrp="1"/>
          </p:cNvSpPr>
          <p:nvPr>
            <p:ph type="body" idx="1"/>
          </p:nvPr>
        </p:nvSpPr>
        <p:spPr/>
        <p:txBody>
          <a:bodyPr/>
          <a:lstStyle/>
          <a:p>
            <a:r>
              <a:rPr lang="en-US"/>
              <a:t>Vegetation refers to plants collectively, including trees, shrubs, grasses, and other forms of plant life. Vegetation plays a significant role in the hydrological cycle by influencing water absorption, evapotranspiration, soil stability, and groundwater recharge. Healthy vegetation cover can help regulate water flow, reduce erosion, and maintain ecosystem balance.</a:t>
            </a:r>
          </a:p>
        </p:txBody>
      </p:sp>
    </p:spTree>
    <p:extLst>
      <p:ext uri="{BB962C8B-B14F-4D97-AF65-F5344CB8AC3E}">
        <p14:creationId xmlns:p14="http://schemas.microsoft.com/office/powerpoint/2010/main" val="22985610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CBD41-30BB-C823-8271-EDAC813B5971}"/>
              </a:ext>
            </a:extLst>
          </p:cNvPr>
          <p:cNvSpPr>
            <a:spLocks noGrp="1"/>
          </p:cNvSpPr>
          <p:nvPr>
            <p:ph type="title"/>
          </p:nvPr>
        </p:nvSpPr>
        <p:spPr/>
        <p:txBody>
          <a:bodyPr/>
          <a:lstStyle/>
          <a:p>
            <a:r>
              <a:rPr lang="en-US"/>
              <a:t>Aquifers</a:t>
            </a:r>
          </a:p>
        </p:txBody>
      </p:sp>
      <p:sp>
        <p:nvSpPr>
          <p:cNvPr id="3" name="Text Placeholder 2">
            <a:extLst>
              <a:ext uri="{FF2B5EF4-FFF2-40B4-BE49-F238E27FC236}">
                <a16:creationId xmlns:a16="http://schemas.microsoft.com/office/drawing/2014/main" id="{1823760C-C563-FFF0-3C7C-269239BA2D6F}"/>
              </a:ext>
            </a:extLst>
          </p:cNvPr>
          <p:cNvSpPr>
            <a:spLocks noGrp="1"/>
          </p:cNvSpPr>
          <p:nvPr>
            <p:ph type="body" idx="1"/>
          </p:nvPr>
        </p:nvSpPr>
        <p:spPr/>
        <p:txBody>
          <a:bodyPr/>
          <a:lstStyle/>
          <a:p>
            <a:r>
              <a:rPr lang="en-US"/>
              <a:t>Aquifers are underground geological formations or layers of permeable rock, sediment, or soil that contain or transmit groundwater. They act as natural reservoirs that store and transmit water, providing a vital source of freshwater for human consumption, agriculture, and ecosystems. Aquifers vary in size, depth, and permeability and play a critical role in maintaining water availability and quality.</a:t>
            </a:r>
          </a:p>
        </p:txBody>
      </p:sp>
    </p:spTree>
    <p:extLst>
      <p:ext uri="{BB962C8B-B14F-4D97-AF65-F5344CB8AC3E}">
        <p14:creationId xmlns:p14="http://schemas.microsoft.com/office/powerpoint/2010/main" val="38197270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1B24A-B0A8-3EF8-DBC0-696B719F1709}"/>
              </a:ext>
            </a:extLst>
          </p:cNvPr>
          <p:cNvSpPr>
            <a:spLocks noGrp="1"/>
          </p:cNvSpPr>
          <p:nvPr>
            <p:ph type="title"/>
          </p:nvPr>
        </p:nvSpPr>
        <p:spPr/>
        <p:txBody>
          <a:bodyPr/>
          <a:lstStyle/>
          <a:p>
            <a:r>
              <a:rPr lang="en-US"/>
              <a:t>Megalithic Age</a:t>
            </a:r>
          </a:p>
        </p:txBody>
      </p:sp>
      <p:sp>
        <p:nvSpPr>
          <p:cNvPr id="3" name="Text Placeholder 2">
            <a:extLst>
              <a:ext uri="{FF2B5EF4-FFF2-40B4-BE49-F238E27FC236}">
                <a16:creationId xmlns:a16="http://schemas.microsoft.com/office/drawing/2014/main" id="{8FBDAF56-4D39-26BB-0C7F-B4A3DBEE3A30}"/>
              </a:ext>
            </a:extLst>
          </p:cNvPr>
          <p:cNvSpPr>
            <a:spLocks noGrp="1"/>
          </p:cNvSpPr>
          <p:nvPr>
            <p:ph type="body" idx="1"/>
          </p:nvPr>
        </p:nvSpPr>
        <p:spPr/>
        <p:txBody>
          <a:bodyPr/>
          <a:lstStyle/>
          <a:p>
            <a:r>
              <a:rPr lang="en-US"/>
              <a:t>The Megalithic age, also known as the Megalithic period or Megalithic culture, refers to a prehistoric period characterized by the construction of large stone structures or megaliths. These structures include dolmens, menhirs, cromlechs, and stone circles, which were built for various purposes such as burial sites, religious rituals, astronomical observations, or territorial markers. The Megalithic age represents an important phase in human history, reflecting advancements in architecture, technology, and social organization during the Neolithic and Bronze Age periods.</a:t>
            </a:r>
          </a:p>
        </p:txBody>
      </p:sp>
    </p:spTree>
    <p:extLst>
      <p:ext uri="{BB962C8B-B14F-4D97-AF65-F5344CB8AC3E}">
        <p14:creationId xmlns:p14="http://schemas.microsoft.com/office/powerpoint/2010/main" val="524086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E6891-6C28-CB5E-A878-3D2AF2ECF12B}"/>
              </a:ext>
            </a:extLst>
          </p:cNvPr>
          <p:cNvSpPr>
            <a:spLocks noGrp="1"/>
          </p:cNvSpPr>
          <p:nvPr>
            <p:ph type="title"/>
          </p:nvPr>
        </p:nvSpPr>
        <p:spPr/>
        <p:txBody>
          <a:bodyPr/>
          <a:lstStyle/>
          <a:p>
            <a:r>
              <a:rPr lang="en-US"/>
              <a:t>Conclusion</a:t>
            </a:r>
          </a:p>
        </p:txBody>
      </p:sp>
      <p:sp>
        <p:nvSpPr>
          <p:cNvPr id="3" name="Text Placeholder 2">
            <a:extLst>
              <a:ext uri="{FF2B5EF4-FFF2-40B4-BE49-F238E27FC236}">
                <a16:creationId xmlns:a16="http://schemas.microsoft.com/office/drawing/2014/main" id="{228AA193-EA35-1784-7D2A-0777AFC83FEE}"/>
              </a:ext>
            </a:extLst>
          </p:cNvPr>
          <p:cNvSpPr>
            <a:spLocks noGrp="1"/>
          </p:cNvSpPr>
          <p:nvPr>
            <p:ph type="body" idx="1"/>
          </p:nvPr>
        </p:nvSpPr>
        <p:spPr/>
        <p:txBody>
          <a:bodyPr/>
          <a:lstStyle/>
          <a:p>
            <a:r>
              <a:rPr lang="en-US"/>
              <a:t>Brief summary of the keywords and their significance.</a:t>
            </a:r>
          </a:p>
          <a:p>
            <a:r>
              <a:rPr lang="en-US"/>
              <a:t>Thank you!</a:t>
            </a:r>
          </a:p>
        </p:txBody>
      </p:sp>
    </p:spTree>
    <p:extLst>
      <p:ext uri="{BB962C8B-B14F-4D97-AF65-F5344CB8AC3E}">
        <p14:creationId xmlns:p14="http://schemas.microsoft.com/office/powerpoint/2010/main" val="73524903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2</TotalTime>
  <Words>347</Words>
  <Application>Microsoft Office PowerPoint</Application>
  <PresentationFormat>Widescreen</PresentationFormat>
  <Paragraphs>17</Paragraphs>
  <Slides>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Garamond</vt:lpstr>
      <vt:lpstr>Organic</vt:lpstr>
      <vt:lpstr>Definitions of Keywords</vt:lpstr>
      <vt:lpstr>Pervious Rocks</vt:lpstr>
      <vt:lpstr>Impervious Rocks</vt:lpstr>
      <vt:lpstr>Vegetation</vt:lpstr>
      <vt:lpstr>Aquifers</vt:lpstr>
      <vt:lpstr>Megalithic Age</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Definitions of Keywords</dc:title>
  <dc:creator>ABDUL WAJID</dc:creator>
  <cp:lastModifiedBy>ABDUL WAJID</cp:lastModifiedBy>
  <cp:revision>1</cp:revision>
  <dcterms:created xsi:type="dcterms:W3CDTF">2024-05-26T07:49:50Z</dcterms:created>
  <dcterms:modified xsi:type="dcterms:W3CDTF">2024-05-26T07:52:23Z</dcterms:modified>
</cp:coreProperties>
</file>